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64" r:id="rId13"/>
    <p:sldId id="270" r:id="rId14"/>
    <p:sldId id="25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/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CD6FEE-BE88-07B8-9402-DE374969D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90" y="2103978"/>
            <a:ext cx="6496957" cy="4029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8720</TotalTime>
  <Words>342</Words>
  <Application>Microsoft Office PowerPoint</Application>
  <PresentationFormat>Widescreen</PresentationFormat>
  <Paragraphs>68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24</cp:revision>
  <dcterms:created xsi:type="dcterms:W3CDTF">2025-05-20T02:20:27Z</dcterms:created>
  <dcterms:modified xsi:type="dcterms:W3CDTF">2025-06-01T12:46:53Z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